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EC096-C390-4BD7-9D48-4EDE51FEBC49}" type="datetimeFigureOut">
              <a:rPr lang="fr-FR" smtClean="0"/>
              <a:pPr/>
              <a:t>28/11/2013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 dirty="0" smtClean="0"/>
              <a:t>Préparé par Mme Annik Arseneault Turbide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295A1-8B3A-4340-9C81-3D7FF26A28C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511BC-0D41-48A4-9DF7-31F0BDF761BE}" type="datetimeFigureOut">
              <a:rPr lang="fr-FR" smtClean="0"/>
              <a:pPr/>
              <a:t>28/11/2013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 dirty="0" smtClean="0"/>
              <a:t>Préparé par Mme Annik Arseneault Turbide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8E15D-5BDE-497C-A586-B076BE71015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 dirty="0" smtClean="0"/>
              <a:t>Préparé par Mme Annik Arseneault Turbide</a:t>
            </a:r>
            <a:endParaRPr lang="fr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8EAD70-7DB0-4566-8D5C-0C9F15E58A1C}" type="datetimeFigureOut">
              <a:rPr lang="en-US" smtClean="0"/>
              <a:pPr/>
              <a:t>11/28/2013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34268E7-6B46-40DE-B52F-FA8CFF10C8D9}" type="slidenum">
              <a:rPr lang="en-CA" smtClean="0"/>
              <a:pPr/>
              <a:t>‹N°›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975104"/>
          </a:xfrm>
        </p:spPr>
        <p:txBody>
          <a:bodyPr/>
          <a:lstStyle/>
          <a:p>
            <a:r>
              <a:rPr lang="en-US" sz="9600" dirty="0" smtClean="0"/>
              <a:t>Les forces</a:t>
            </a:r>
            <a:br>
              <a:rPr lang="en-US" sz="9600" dirty="0" smtClean="0"/>
            </a:br>
            <a:r>
              <a:rPr lang="en-US" sz="3200" dirty="0" smtClean="0"/>
              <a:t>Matière et énergie</a:t>
            </a:r>
            <a:br>
              <a:rPr lang="en-US" sz="3200" dirty="0" smtClean="0"/>
            </a:br>
            <a:endParaRPr lang="en-CA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toi de jouer…</a:t>
            </a:r>
            <a:endParaRPr lang="fr-CA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00034" y="1571612"/>
            <a:ext cx="7772400" cy="714380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quelle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type de force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s’agit-il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5143512"/>
            <a:ext cx="8286808" cy="15573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flexion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traction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compression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torsion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</a:t>
            </a:r>
            <a:r>
              <a:rPr lang="en-US" sz="2800" dirty="0" err="1" smtClean="0">
                <a:solidFill>
                  <a:schemeClr val="tx1">
                    <a:tint val="75000"/>
                  </a:schemeClr>
                </a:solidFill>
              </a:rPr>
              <a:t>cisaillement</a:t>
            </a:r>
            <a:endParaRPr lang="fr-CA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986382" y="2357430"/>
            <a:ext cx="7611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si en gymnastique, tu t’appuies sur la barre ?</a:t>
            </a:r>
            <a:endParaRPr lang="fr-CA" sz="3200" dirty="0"/>
          </a:p>
        </p:txBody>
      </p:sp>
      <p:pic>
        <p:nvPicPr>
          <p:cNvPr id="8" name="Image 7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8494" y="3143248"/>
            <a:ext cx="2213094" cy="176196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85786" y="500063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>
                <a:solidFill>
                  <a:schemeClr val="accent2"/>
                </a:solidFill>
                <a:sym typeface="Wingdings 2"/>
              </a:rPr>
              <a:t></a:t>
            </a:r>
            <a:endParaRPr lang="fr-CA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toi de jouer…</a:t>
            </a:r>
            <a:endParaRPr lang="fr-CA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00034" y="1571612"/>
            <a:ext cx="7772400" cy="714380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quelle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type de force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s’agit-il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5143512"/>
            <a:ext cx="8286808" cy="15573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flexion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traction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compression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torsion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</a:t>
            </a:r>
            <a:r>
              <a:rPr lang="en-US" sz="2800" dirty="0" err="1" smtClean="0">
                <a:solidFill>
                  <a:schemeClr val="tx1">
                    <a:tint val="75000"/>
                  </a:schemeClr>
                </a:solidFill>
              </a:rPr>
              <a:t>cisaillement</a:t>
            </a:r>
            <a:endParaRPr lang="fr-CA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986382" y="2357430"/>
            <a:ext cx="4556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si tu écrases une éponge ?</a:t>
            </a:r>
            <a:endParaRPr lang="fr-CA" sz="3200" dirty="0"/>
          </a:p>
        </p:txBody>
      </p:sp>
      <p:pic>
        <p:nvPicPr>
          <p:cNvPr id="8" name="Image 7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145035"/>
            <a:ext cx="2214578" cy="175839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85786" y="6068817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>
                <a:solidFill>
                  <a:schemeClr val="accent2"/>
                </a:solidFill>
                <a:sym typeface="Wingdings 2"/>
              </a:rPr>
              <a:t></a:t>
            </a:r>
            <a:endParaRPr lang="fr-CA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toi de jouer…</a:t>
            </a:r>
            <a:endParaRPr lang="fr-CA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00034" y="1571612"/>
            <a:ext cx="7772400" cy="714380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quelle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type de force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s’agit-il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5143512"/>
            <a:ext cx="8286808" cy="15573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flexion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traction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compression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torsion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</a:t>
            </a:r>
            <a:r>
              <a:rPr lang="en-US" sz="2800" dirty="0" err="1" smtClean="0">
                <a:solidFill>
                  <a:schemeClr val="tx1">
                    <a:tint val="75000"/>
                  </a:schemeClr>
                </a:solidFill>
              </a:rPr>
              <a:t>cisaillement</a:t>
            </a:r>
            <a:endParaRPr lang="fr-CA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986382" y="2357430"/>
            <a:ext cx="6154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si tu déchires une plaque de métal ?</a:t>
            </a:r>
            <a:endParaRPr lang="fr-CA" sz="3200" dirty="0"/>
          </a:p>
        </p:txBody>
      </p:sp>
      <p:pic>
        <p:nvPicPr>
          <p:cNvPr id="8" name="Image 7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144912"/>
            <a:ext cx="2214578" cy="175863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857752" y="556875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>
                <a:solidFill>
                  <a:schemeClr val="accent2"/>
                </a:solidFill>
                <a:sym typeface="Wingdings 2"/>
              </a:rPr>
              <a:t></a:t>
            </a:r>
            <a:endParaRPr lang="fr-CA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toi de jouer…</a:t>
            </a:r>
            <a:endParaRPr lang="fr-CA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00034" y="1571612"/>
            <a:ext cx="7772400" cy="714380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quelle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type de force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s’agit-il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5143512"/>
            <a:ext cx="8286808" cy="15573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flexion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traction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compression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torsion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</a:t>
            </a:r>
            <a:r>
              <a:rPr lang="en-US" sz="2800" dirty="0" err="1" smtClean="0">
                <a:solidFill>
                  <a:schemeClr val="tx1">
                    <a:tint val="75000"/>
                  </a:schemeClr>
                </a:solidFill>
              </a:rPr>
              <a:t>cisaillement</a:t>
            </a:r>
            <a:endParaRPr lang="fr-CA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986382" y="2357430"/>
            <a:ext cx="8204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si tu tires sur une corde attachée à l’autre bout ?</a:t>
            </a:r>
            <a:endParaRPr lang="fr-CA" sz="3200" dirty="0"/>
          </a:p>
        </p:txBody>
      </p:sp>
      <p:pic>
        <p:nvPicPr>
          <p:cNvPr id="8" name="Image 7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145035"/>
            <a:ext cx="2214578" cy="175839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85786" y="556875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>
                <a:solidFill>
                  <a:schemeClr val="accent2"/>
                </a:solidFill>
                <a:sym typeface="Wingdings 2"/>
              </a:rPr>
              <a:t></a:t>
            </a:r>
            <a:endParaRPr lang="fr-CA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toi de jouer</a:t>
            </a:r>
            <a:r>
              <a:rPr lang="fr-CA" dirty="0" smtClean="0"/>
              <a:t>…</a:t>
            </a:r>
            <a:endParaRPr lang="fr-CA" sz="24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00034" y="1571612"/>
            <a:ext cx="7772400" cy="714380"/>
          </a:xfrm>
          <a:prstGeom prst="rect">
            <a:avLst/>
          </a:prstGeom>
        </p:spPr>
        <p:txBody>
          <a:bodyPr vert="horz" lIns="82296" tIns="45720" bIns="0" anchor="t">
            <a:normAutofit fontScale="85000" lnSpcReduction="20000"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fr-CA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Quel est le type de force en jeu dans les situations</a:t>
            </a:r>
            <a:r>
              <a:rPr kumimoji="0" lang="fr-CA" sz="3200" b="0" i="0" u="none" strike="noStrike" kern="1200" cap="none" spc="0" normalizeH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suivantes ?</a:t>
            </a:r>
            <a:endParaRPr kumimoji="0" lang="fr-CA" sz="20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5143512"/>
            <a:ext cx="8286808" cy="15573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flexion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traction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compression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torsion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105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</a:t>
            </a:r>
            <a:r>
              <a:rPr lang="en-US" sz="2800" dirty="0" err="1" smtClean="0">
                <a:solidFill>
                  <a:schemeClr val="tx1">
                    <a:tint val="75000"/>
                  </a:schemeClr>
                </a:solidFill>
              </a:rPr>
              <a:t>cisaillement</a:t>
            </a:r>
            <a:endParaRPr lang="fr-CA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571472" y="2214554"/>
            <a:ext cx="8572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fr-CA" sz="2400" dirty="0" smtClean="0"/>
              <a:t>Je prends un mouchoirs dans une boîte de papiers-mouchoirs.</a:t>
            </a:r>
          </a:p>
          <a:p>
            <a:pPr marL="457200" indent="-457200">
              <a:buFont typeface="+mj-lt"/>
              <a:buAutoNum type="alphaLcPeriod"/>
            </a:pPr>
            <a:r>
              <a:rPr lang="fr-CA" sz="2400" dirty="0" smtClean="0"/>
              <a:t> Je m’assois sur une chaise de plastique et je m’appuie sur le dossier.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fr-CA" sz="2400" dirty="0" smtClean="0"/>
              <a:t> J’essore une serviette mouillée.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fr-CA" sz="2400" dirty="0" smtClean="0"/>
              <a:t> Je déchire une feuille de papier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LcPeriod"/>
            </a:pPr>
            <a:r>
              <a:rPr lang="fr-CA" sz="2400" dirty="0" smtClean="0"/>
              <a:t> J’appuie sur une touche de ma calculatrice.</a:t>
            </a:r>
          </a:p>
          <a:p>
            <a:pPr marL="457200" indent="-457200">
              <a:buFont typeface="+mj-lt"/>
              <a:buAutoNum type="alphaLcPeriod"/>
            </a:pPr>
            <a:endParaRPr lang="fr-CA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785786" y="556875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3600" b="1" dirty="0">
              <a:solidFill>
                <a:schemeClr val="accent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00100" y="5715016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a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1000100" y="5202808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b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5072066" y="5202808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c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5072066" y="5702874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d</a:t>
            </a:r>
            <a:endParaRPr lang="fr-CA" dirty="0"/>
          </a:p>
        </p:txBody>
      </p:sp>
      <p:sp>
        <p:nvSpPr>
          <p:cNvPr id="15" name="ZoneTexte 14"/>
          <p:cNvSpPr txBox="1"/>
          <p:nvPr/>
        </p:nvSpPr>
        <p:spPr>
          <a:xfrm>
            <a:off x="1000100" y="6202940"/>
            <a:ext cx="3571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effets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force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Une</a:t>
            </a:r>
            <a:r>
              <a:rPr lang="en-US" sz="3200" dirty="0" smtClean="0"/>
              <a:t> force </a:t>
            </a:r>
            <a:r>
              <a:rPr lang="en-US" sz="3200" dirty="0" err="1" smtClean="0"/>
              <a:t>est</a:t>
            </a:r>
            <a:r>
              <a:rPr lang="en-US" sz="3200" dirty="0" smtClean="0"/>
              <a:t> </a:t>
            </a:r>
            <a:r>
              <a:rPr lang="en-US" sz="3200" dirty="0" err="1" smtClean="0"/>
              <a:t>une</a:t>
            </a:r>
            <a:r>
              <a:rPr lang="en-US" sz="3200" dirty="0" smtClean="0"/>
              <a:t> action </a:t>
            </a:r>
            <a:r>
              <a:rPr lang="en-US" sz="3200" dirty="0" err="1" smtClean="0"/>
              <a:t>mécanique</a:t>
            </a:r>
            <a:r>
              <a:rPr lang="en-US" sz="3200" dirty="0" smtClean="0"/>
              <a:t> qui </a:t>
            </a:r>
            <a:r>
              <a:rPr lang="en-US" sz="3200" dirty="0" err="1" smtClean="0"/>
              <a:t>peut</a:t>
            </a:r>
            <a:r>
              <a:rPr lang="en-US" sz="3200" dirty="0" smtClean="0"/>
              <a:t> </a:t>
            </a:r>
            <a:r>
              <a:rPr lang="en-US" sz="3200" dirty="0" err="1" smtClean="0"/>
              <a:t>mettre</a:t>
            </a:r>
            <a:r>
              <a:rPr lang="en-US" sz="3200" dirty="0" smtClean="0"/>
              <a:t> un objet en </a:t>
            </a:r>
            <a:r>
              <a:rPr lang="en-US" sz="3200" dirty="0" err="1" smtClean="0"/>
              <a:t>mouvement</a:t>
            </a:r>
            <a:r>
              <a:rPr lang="en-US" sz="3200" dirty="0" smtClean="0"/>
              <a:t>. 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Une</a:t>
            </a:r>
            <a:r>
              <a:rPr lang="en-US" sz="3200" dirty="0" smtClean="0"/>
              <a:t> force </a:t>
            </a:r>
            <a:r>
              <a:rPr lang="en-US" sz="3200" dirty="0" err="1" smtClean="0"/>
              <a:t>peut</a:t>
            </a:r>
            <a:r>
              <a:rPr lang="en-US" sz="3200" dirty="0" smtClean="0"/>
              <a:t> </a:t>
            </a:r>
            <a:r>
              <a:rPr lang="en-US" sz="3200" dirty="0" err="1" smtClean="0"/>
              <a:t>aussi</a:t>
            </a:r>
            <a:r>
              <a:rPr lang="en-US" sz="3200" dirty="0" smtClean="0"/>
              <a:t> modifier la </a:t>
            </a:r>
            <a:r>
              <a:rPr lang="en-US" sz="3200" dirty="0" err="1" smtClean="0"/>
              <a:t>vitesse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la </a:t>
            </a:r>
            <a:r>
              <a:rPr lang="en-US" sz="3200" dirty="0" err="1" smtClean="0"/>
              <a:t>trajectoire</a:t>
            </a:r>
            <a:r>
              <a:rPr lang="en-US" sz="3200" dirty="0" smtClean="0"/>
              <a:t> d’un objet déjà en </a:t>
            </a:r>
            <a:r>
              <a:rPr lang="en-US" sz="3200" dirty="0" err="1" smtClean="0"/>
              <a:t>mouvement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De plus, </a:t>
            </a:r>
            <a:r>
              <a:rPr lang="en-US" sz="3200" dirty="0" err="1" smtClean="0"/>
              <a:t>une</a:t>
            </a:r>
            <a:r>
              <a:rPr lang="en-US" sz="3200" dirty="0" smtClean="0"/>
              <a:t> force </a:t>
            </a:r>
            <a:r>
              <a:rPr lang="en-US" sz="3200" dirty="0" err="1" smtClean="0"/>
              <a:t>peut</a:t>
            </a:r>
            <a:r>
              <a:rPr lang="en-US" sz="3200" dirty="0" smtClean="0"/>
              <a:t> </a:t>
            </a:r>
            <a:r>
              <a:rPr lang="en-US" sz="3200" dirty="0" err="1" smtClean="0"/>
              <a:t>déformer</a:t>
            </a:r>
            <a:r>
              <a:rPr lang="en-US" sz="3200" dirty="0" smtClean="0"/>
              <a:t> </a:t>
            </a:r>
            <a:r>
              <a:rPr lang="en-US" sz="3200" dirty="0" err="1" smtClean="0"/>
              <a:t>ou</a:t>
            </a:r>
            <a:r>
              <a:rPr lang="en-US" sz="3200" dirty="0" smtClean="0"/>
              <a:t> </a:t>
            </a:r>
            <a:r>
              <a:rPr lang="en-US" sz="3200" dirty="0" err="1" smtClean="0"/>
              <a:t>briser</a:t>
            </a:r>
            <a:r>
              <a:rPr lang="en-US" sz="3200" dirty="0" smtClean="0"/>
              <a:t> un objet.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types de forces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Voici</a:t>
            </a:r>
            <a:r>
              <a:rPr lang="en-US" sz="3200" dirty="0" smtClean="0"/>
              <a:t> les types de forces les plus </a:t>
            </a:r>
            <a:r>
              <a:rPr lang="en-US" sz="3200" dirty="0" err="1" smtClean="0"/>
              <a:t>courantes</a:t>
            </a:r>
            <a:r>
              <a:rPr lang="en-US" sz="3200" dirty="0" smtClean="0"/>
              <a:t> </a:t>
            </a:r>
            <a:r>
              <a:rPr lang="en-US" sz="3200" dirty="0" err="1" smtClean="0"/>
              <a:t>qu’on</a:t>
            </a:r>
            <a:r>
              <a:rPr lang="en-US" sz="3200" dirty="0" smtClean="0"/>
              <a:t> </a:t>
            </a:r>
            <a:r>
              <a:rPr lang="en-US" sz="3200" dirty="0" err="1" smtClean="0"/>
              <a:t>peut</a:t>
            </a:r>
            <a:r>
              <a:rPr lang="en-US" sz="3200" dirty="0" smtClean="0"/>
              <a:t> </a:t>
            </a:r>
            <a:r>
              <a:rPr lang="en-US" sz="3200" dirty="0" err="1" smtClean="0"/>
              <a:t>exercer</a:t>
            </a:r>
            <a:r>
              <a:rPr lang="en-US" sz="3200" dirty="0" smtClean="0"/>
              <a:t> </a:t>
            </a:r>
            <a:r>
              <a:rPr lang="en-US" sz="3200" dirty="0" err="1" smtClean="0"/>
              <a:t>sur</a:t>
            </a:r>
            <a:r>
              <a:rPr lang="en-US" sz="3200" dirty="0" smtClean="0"/>
              <a:t> les </a:t>
            </a:r>
            <a:r>
              <a:rPr lang="en-US" sz="3200" dirty="0" err="1" smtClean="0"/>
              <a:t>objets</a:t>
            </a:r>
            <a:r>
              <a:rPr lang="en-US" sz="3200" dirty="0" smtClean="0"/>
              <a:t> :</a:t>
            </a:r>
          </a:p>
          <a:p>
            <a:endParaRPr lang="en-US" sz="3200" dirty="0" smtClean="0"/>
          </a:p>
          <a:p>
            <a:pPr lvl="1"/>
            <a:r>
              <a:rPr lang="en-US" sz="3200" dirty="0" smtClean="0"/>
              <a:t>Force de flexion</a:t>
            </a:r>
          </a:p>
          <a:p>
            <a:pPr lvl="1"/>
            <a:r>
              <a:rPr lang="en-US" sz="3200" dirty="0" smtClean="0"/>
              <a:t>Force de traction</a:t>
            </a:r>
          </a:p>
          <a:p>
            <a:pPr lvl="1"/>
            <a:r>
              <a:rPr lang="en-US" sz="3200" dirty="0" smtClean="0"/>
              <a:t>Force de compression</a:t>
            </a:r>
          </a:p>
          <a:p>
            <a:pPr lvl="1"/>
            <a:r>
              <a:rPr lang="en-US" sz="3200" dirty="0" smtClean="0"/>
              <a:t>Force de torsion</a:t>
            </a:r>
          </a:p>
          <a:p>
            <a:pPr lvl="1"/>
            <a:r>
              <a:rPr lang="en-US" sz="3200" dirty="0" smtClean="0"/>
              <a:t>Force de </a:t>
            </a:r>
            <a:r>
              <a:rPr lang="en-US" sz="3200" dirty="0" err="1" smtClean="0"/>
              <a:t>cisaillement</a:t>
            </a:r>
            <a:r>
              <a:rPr lang="en-US" sz="3200" dirty="0" smtClean="0"/>
              <a:t>	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de flexion</a:t>
            </a:r>
            <a:endParaRPr lang="en-CA" dirty="0"/>
          </a:p>
        </p:txBody>
      </p:sp>
      <p:pic>
        <p:nvPicPr>
          <p:cNvPr id="4" name="Espace réservé du contenu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1802" y="4643446"/>
            <a:ext cx="2897020" cy="1945593"/>
          </a:xfrm>
          <a:effectLst>
            <a:softEdge rad="317500"/>
          </a:effec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142976" y="22860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fr-FR" sz="3200" dirty="0" smtClean="0"/>
              <a:t>La </a:t>
            </a:r>
            <a:r>
              <a:rPr lang="fr-FR" sz="3200" b="1" dirty="0" smtClean="0"/>
              <a:t>flexion</a:t>
            </a:r>
            <a:r>
              <a:rPr lang="fr-FR" sz="3200" dirty="0" smtClean="0"/>
              <a:t> est la déformation d'un objet qui se traduit par une courbure. 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de traction</a:t>
            </a:r>
            <a:endParaRPr lang="en-CA" dirty="0"/>
          </a:p>
        </p:txBody>
      </p:sp>
      <p:pic>
        <p:nvPicPr>
          <p:cNvPr id="4" name="Espace réservé du contenu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57333" y="4643446"/>
            <a:ext cx="2600551" cy="1945593"/>
          </a:xfrm>
          <a:effectLst>
            <a:softEdge rad="317500"/>
          </a:effec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142976" y="22860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fr-FR" sz="3200" dirty="0" smtClean="0"/>
              <a:t>Lorsqu’on tire dans une direction pour étirer un objet, il s’agit d’une traction. 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de compression</a:t>
            </a:r>
            <a:endParaRPr lang="en-CA" dirty="0"/>
          </a:p>
        </p:txBody>
      </p:sp>
      <p:pic>
        <p:nvPicPr>
          <p:cNvPr id="4" name="Espace réservé du contenu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1" y="4643446"/>
            <a:ext cx="2786082" cy="2214554"/>
          </a:xfrm>
          <a:effectLst>
            <a:softEdge rad="317500"/>
          </a:effec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142976" y="22860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fr-FR" sz="3200" dirty="0" smtClean="0"/>
              <a:t>La compression est le contraire de la traction.  C’est une force qu’on applique pour comprimer un objet.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de torsion</a:t>
            </a:r>
            <a:endParaRPr lang="en-CA" dirty="0"/>
          </a:p>
        </p:txBody>
      </p:sp>
      <p:pic>
        <p:nvPicPr>
          <p:cNvPr id="4" name="Espace réservé du contenu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95596" y="4643446"/>
            <a:ext cx="2449431" cy="1945593"/>
          </a:xfrm>
          <a:effectLst>
            <a:softEdge rad="317500"/>
          </a:effec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142976" y="22860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fr-FR" sz="3200" dirty="0" smtClean="0"/>
              <a:t>Tu appliques une force de torsion lorsque tu visses ou dévisses  quelque chose.  Deux objets tournent alors dans le sens contraire.</a:t>
            </a:r>
            <a:endParaRPr kumimoji="0" lang="en-C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de </a:t>
            </a:r>
            <a:r>
              <a:rPr lang="en-US" dirty="0" err="1" smtClean="0"/>
              <a:t>cisaillement</a:t>
            </a:r>
            <a:endParaRPr lang="en-CA" dirty="0"/>
          </a:p>
        </p:txBody>
      </p:sp>
      <p:pic>
        <p:nvPicPr>
          <p:cNvPr id="4" name="Espace réservé du contenu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97479" y="4643446"/>
            <a:ext cx="2631843" cy="2093703"/>
          </a:xfrm>
          <a:effectLst>
            <a:softEdge rad="317500"/>
          </a:effectLst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1142976" y="228600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fr-FR" sz="3200" dirty="0" smtClean="0"/>
              <a:t>Tirer un objet de chaque extrémité dans des directions opposées causera un cisaillement ou une déchirure.  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toi de jouer…</a:t>
            </a:r>
            <a:endParaRPr lang="fr-CA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00034" y="1571612"/>
            <a:ext cx="7772400" cy="714380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quelle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type de force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s’agit-il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34" y="5143512"/>
            <a:ext cx="8286808" cy="15573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flexion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traction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compression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torsion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schemeClr val="tx1">
                    <a:tint val="75000"/>
                  </a:schemeClr>
                </a:solidFill>
              </a:rPr>
              <a:t>Force de </a:t>
            </a:r>
            <a:r>
              <a:rPr lang="en-US" sz="2800" dirty="0" err="1" smtClean="0">
                <a:solidFill>
                  <a:schemeClr val="tx1">
                    <a:tint val="75000"/>
                  </a:schemeClr>
                </a:solidFill>
              </a:rPr>
              <a:t>cisaillement</a:t>
            </a:r>
            <a:endParaRPr lang="fr-CA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986382" y="2357430"/>
            <a:ext cx="8157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/>
              <a:t>si tu dévisses le couvercle du pot de cornichon ?</a:t>
            </a:r>
            <a:endParaRPr lang="fr-CA" sz="3200" dirty="0"/>
          </a:p>
        </p:txBody>
      </p:sp>
      <p:pic>
        <p:nvPicPr>
          <p:cNvPr id="8" name="Image 7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143248"/>
            <a:ext cx="2214578" cy="176196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48577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>
                <a:solidFill>
                  <a:schemeClr val="accent2"/>
                </a:solidFill>
                <a:sym typeface="Wingdings 2"/>
              </a:rPr>
              <a:t></a:t>
            </a:r>
            <a:endParaRPr lang="fr-CA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460</Words>
  <Application>Microsoft Office PowerPoint</Application>
  <PresentationFormat>Affichage à l'écran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Métro</vt:lpstr>
      <vt:lpstr>Les forces Matière et énergie </vt:lpstr>
      <vt:lpstr>Les effets d’une force</vt:lpstr>
      <vt:lpstr>Les types de forces</vt:lpstr>
      <vt:lpstr>Force de flexion</vt:lpstr>
      <vt:lpstr>Force de traction</vt:lpstr>
      <vt:lpstr>Force de compression</vt:lpstr>
      <vt:lpstr>Force de torsion</vt:lpstr>
      <vt:lpstr>Force de cisaillement</vt:lpstr>
      <vt:lpstr>À toi de jouer…</vt:lpstr>
      <vt:lpstr>À toi de jouer…</vt:lpstr>
      <vt:lpstr>À toi de jouer…</vt:lpstr>
      <vt:lpstr>À toi de jouer…</vt:lpstr>
      <vt:lpstr>À toi de jouer…</vt:lpstr>
      <vt:lpstr>À toi de jouer…</vt:lpstr>
    </vt:vector>
  </TitlesOfParts>
  <Company>District scolaire 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forces</dc:title>
  <dc:creator>store</dc:creator>
  <cp:lastModifiedBy>eric.levesque</cp:lastModifiedBy>
  <cp:revision>36</cp:revision>
  <dcterms:created xsi:type="dcterms:W3CDTF">2009-10-03T16:58:03Z</dcterms:created>
  <dcterms:modified xsi:type="dcterms:W3CDTF">2013-11-28T14:32:38Z</dcterms:modified>
</cp:coreProperties>
</file>